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iJ6yfh3jtQDMVgc8tKc1qJJiJs7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C36A449-CB33-4764-D7D0-CDA11247FB73}" name="fabrice latri" initials="fl" userId="9911da648c4efed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32"/>
    <p:restoredTop sz="96333"/>
  </p:normalViewPr>
  <p:slideViewPr>
    <p:cSldViewPr snapToGrid="0">
      <p:cViewPr varScale="1">
        <p:scale>
          <a:sx n="136" d="100"/>
          <a:sy n="136" d="100"/>
        </p:scale>
        <p:origin x="224" y="240"/>
      </p:cViewPr>
      <p:guideLst/>
    </p:cSldViewPr>
  </p:slideViewPr>
  <p:notesTextViewPr>
    <p:cViewPr>
      <p:scale>
        <a:sx n="90" d="100"/>
        <a:sy n="90" d="100"/>
      </p:scale>
      <p:origin x="0" y="-100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/>
              <a:t>Résumé des avancées:</a:t>
            </a:r>
            <a:r>
              <a:rPr lang="fr-FR" dirty="0"/>
              <a:t> Nous avons exploré les principaux design patterns classiques et nouveaux dans </a:t>
            </a:r>
            <a:r>
              <a:rPr lang="fr-FR" dirty="0" err="1"/>
              <a:t>React</a:t>
            </a:r>
            <a:r>
              <a:rPr lang="fr-FR" dirty="0"/>
              <a:t>, mettant en évidence les progrès réalisés dans le développement au fil du temps. </a:t>
            </a:r>
            <a:r>
              <a:rPr lang="fr-FR" dirty="0" err="1"/>
              <a:t>React</a:t>
            </a:r>
            <a:r>
              <a:rPr lang="fr-FR" dirty="0"/>
              <a:t> nous recommande d’utiliser les custom </a:t>
            </a:r>
            <a:r>
              <a:rPr lang="fr-FR" dirty="0" err="1"/>
              <a:t>hooks</a:t>
            </a:r>
            <a:r>
              <a:rPr lang="fr-FR" dirty="0"/>
              <a:t> et la </a:t>
            </a:r>
            <a:r>
              <a:rPr lang="fr-FR" dirty="0" err="1"/>
              <a:t>context</a:t>
            </a:r>
            <a:r>
              <a:rPr lang="fr-FR" dirty="0"/>
              <a:t> API.</a:t>
            </a:r>
          </a:p>
          <a:p>
            <a:endParaRPr lang="fr-FR" dirty="0"/>
          </a:p>
          <a:p>
            <a:r>
              <a:rPr lang="fr-FR" b="1" dirty="0"/>
              <a:t>Impact sur le développement </a:t>
            </a:r>
            <a:r>
              <a:rPr lang="fr-FR" b="1" dirty="0" err="1"/>
              <a:t>React</a:t>
            </a:r>
            <a:r>
              <a:rPr lang="fr-FR" b="1" dirty="0"/>
              <a:t> :</a:t>
            </a:r>
            <a:r>
              <a:rPr lang="fr-FR" dirty="0"/>
              <a:t> Les design patterns jouent un rôle crucial dans l'écosystème </a:t>
            </a:r>
            <a:r>
              <a:rPr lang="fr-FR" dirty="0" err="1"/>
              <a:t>React</a:t>
            </a:r>
            <a:r>
              <a:rPr lang="fr-FR" dirty="0"/>
              <a:t>, améliorant la manière dont les développeurs construisent des applications et favorisant une meilleure organisation du code.</a:t>
            </a:r>
          </a:p>
          <a:p>
            <a:endParaRPr lang="fr-FR" dirty="0"/>
          </a:p>
          <a:p>
            <a:r>
              <a:rPr lang="fr-FR" b="1" dirty="0"/>
              <a:t>Flexibilité et adaptabilité :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offre une flexibilité exceptionnelle en matière de choix de design pattern, permettant aux développeurs de sélectionner celui qui correspond le mieux à leurs besoins spécifiques et à la structure de leur application.</a:t>
            </a:r>
          </a:p>
          <a:p>
            <a:endParaRPr lang="fr-FR" dirty="0"/>
          </a:p>
          <a:p>
            <a:r>
              <a:rPr lang="fr-FR" b="1" dirty="0"/>
              <a:t>Encouragement à l'adoption de meilleures pratiques :</a:t>
            </a:r>
            <a:r>
              <a:rPr lang="fr-FR" dirty="0"/>
              <a:t> Nous encourageons les développeurs à suivre les meilleures pratiques en matière de développement </a:t>
            </a:r>
            <a:r>
              <a:rPr lang="fr-FR" dirty="0" err="1"/>
              <a:t>React</a:t>
            </a:r>
            <a:r>
              <a:rPr lang="fr-FR" dirty="0"/>
              <a:t>, en utilisant correctement les design patterns et en se tenant régulièrement informés des évolutions technologiques.</a:t>
            </a:r>
          </a:p>
          <a:p>
            <a:endParaRPr lang="fr-FR" dirty="0"/>
          </a:p>
          <a:p>
            <a:r>
              <a:rPr lang="fr-FR" b="1" dirty="0"/>
              <a:t>Perspectives d'avenir :</a:t>
            </a:r>
            <a:r>
              <a:rPr lang="fr-FR" dirty="0"/>
              <a:t> L'avenir de </a:t>
            </a:r>
            <a:r>
              <a:rPr lang="fr-FR" dirty="0" err="1"/>
              <a:t>React</a:t>
            </a:r>
            <a:r>
              <a:rPr lang="fr-FR" dirty="0"/>
              <a:t> est prometteur, avec de nouvelles innovations potentielles dans le domaine des design patterns. Nous invitons les développeurs à rester ouverts aux changements et à cultiver une culture d'apprentissage continu.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7648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e de titre">
  <p:cSld name="1_Diapositive de titr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/>
          <p:nvPr/>
        </p:nvSpPr>
        <p:spPr>
          <a:xfrm>
            <a:off x="0" y="0"/>
            <a:ext cx="12231029" cy="7014117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4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4" name="Google Shape;14;p4"/>
          <p:cNvSpPr/>
          <p:nvPr/>
        </p:nvSpPr>
        <p:spPr>
          <a:xfrm>
            <a:off x="0" y="3248888"/>
            <a:ext cx="6096000" cy="850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4" descr="Une image contenant texte, clipart&#10;&#10;Description générée automatiquement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7" y="1994964"/>
            <a:ext cx="5791202" cy="11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"/>
          <p:cNvSpPr/>
          <p:nvPr/>
        </p:nvSpPr>
        <p:spPr>
          <a:xfrm>
            <a:off x="0" y="3248888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4"/>
          <p:cNvSpPr/>
          <p:nvPr/>
        </p:nvSpPr>
        <p:spPr>
          <a:xfrm>
            <a:off x="814038" y="3248888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sposition personnalisée">
  <p:cSld name="1_Disposition personnalisé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5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36575" y="1168401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Google Shape;21;p5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5"/>
          <p:cNvSpPr/>
          <p:nvPr/>
        </p:nvSpPr>
        <p:spPr>
          <a:xfrm>
            <a:off x="6932343" y="6618061"/>
            <a:ext cx="814038" cy="79021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/>
          <p:nvPr/>
        </p:nvSpPr>
        <p:spPr>
          <a:xfrm>
            <a:off x="7746381" y="6618061"/>
            <a:ext cx="814038" cy="79021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>
  <p:cSld name="Diapositive de titr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0" y="3333550"/>
            <a:ext cx="6096000" cy="85032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6"/>
          <p:cNvSpPr/>
          <p:nvPr/>
        </p:nvSpPr>
        <p:spPr>
          <a:xfrm>
            <a:off x="1" y="3333550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814039" y="3333550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9" y="2043949"/>
            <a:ext cx="57912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>
  <p:cSld name="Contenu avec légend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6095728" y="1219200"/>
            <a:ext cx="5259659" cy="464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35035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7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7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Google Shape;44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536575" y="1179443"/>
            <a:ext cx="5413651" cy="468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>
  <p:cSld name="Comparais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146345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6612" y="228736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172200" y="146345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172200" y="228736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1" name="Google Shape;51;p8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8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73939" y="317081"/>
            <a:ext cx="10395278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55" name="Google Shape;55;p8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8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8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>
  <p:cSld name="Image avec légend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>
            <a:spLocks noGrp="1"/>
          </p:cNvSpPr>
          <p:nvPr>
            <p:ph type="pic" idx="2"/>
          </p:nvPr>
        </p:nvSpPr>
        <p:spPr>
          <a:xfrm>
            <a:off x="6095999" y="1080575"/>
            <a:ext cx="5288417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9"/>
          <p:cNvSpPr txBox="1"/>
          <p:nvPr/>
        </p:nvSpPr>
        <p:spPr>
          <a:xfrm>
            <a:off x="428171" y="-74022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9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48287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9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9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" name="Google Shape;70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9"/>
          <p:cNvSpPr txBox="1">
            <a:spLocks noGrp="1"/>
          </p:cNvSpPr>
          <p:nvPr>
            <p:ph type="body" idx="1"/>
          </p:nvPr>
        </p:nvSpPr>
        <p:spPr>
          <a:xfrm>
            <a:off x="536575" y="1073427"/>
            <a:ext cx="5453408" cy="490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L’évolution des design patterns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dans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A7346F8-5996-88C7-91CB-163A85B1DF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Technique de partage basée sur une « 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 » dont la valeur est une fonction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Utilisé dans des librairies comme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-Router,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Formik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Downshift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Peut être combiné à d’autres Patterns (HOC par exemple)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On peut changer le nom de la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(par défaut,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Attention, un pure Component peut devenir impur !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2416F5DD-AC52-554A-DDD1-D9E75FFF8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568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16998E08-305E-8135-244C-D9F68AC9D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6575" y="5045529"/>
            <a:ext cx="10995025" cy="1077460"/>
          </a:xfrm>
        </p:spPr>
        <p:txBody>
          <a:bodyPr/>
          <a:lstStyle/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Encore une démo ?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2AA23609-76E7-ED76-4F06-7B6BFC96B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7101008-F007-1933-DA86-64AE826C7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1905000"/>
            <a:ext cx="31623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34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29F209E7-EF08-EE9A-012F-70C3CFC11B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Mais ces patterns présentent quelques inconvénients: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Demande une restructuration du code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Plus difficile a maintenir lorsque l’application évolue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Crée un code « plus lourd » (« 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wrapper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hell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 » dans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Dev Tools)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Crée plus de complexité dans la phase d’écriture des tests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0800" indent="0">
              <a:buNone/>
            </a:pP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De ces problèmes, de nouveaux patterns émergent.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0800" indent="0">
              <a:buNone/>
            </a:pP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0800" indent="0" algn="ctr">
              <a:buNone/>
            </a:pP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6AF4F96-2D42-E0C8-83C6-1271E1276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nouveaux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1312818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03FD46CD-0E91-F578-5ECA-7B55D408A3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Extrait la logique à état d’un composant pour l’utiliser de manière indépendante.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Introduits dans la version 16.8 de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Renforce le paradigme de la programmation fonctionnelle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Simplifie la lecture du code, les tests.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06AB1D-6321-370C-65F9-57443E7E8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nouveaux design patterns – Custom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Hooks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455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5163829-5104-814D-FCA9-9EFD7FBF0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Pattern permettant de masquer la complexité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On passe une unique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provenant d’un retour de fonction au lieu d’exposer les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natives!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Amène par contre un manque de visibilité dans le code du fait qu’on masque les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Compréhension difficile du pattern.</a:t>
            </a: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L ’utilisation de l’API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Context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fait que le pattern est de moins en </a:t>
            </a:r>
            <a:r>
              <a:rPr lang="fr-FR" sz="2400">
                <a:latin typeface="Calibri" panose="020F0502020204030204" pitchFamily="34" charset="0"/>
                <a:cs typeface="Calibri" panose="020F0502020204030204" pitchFamily="34" charset="0"/>
              </a:rPr>
              <a:t>moins utilisé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A0E366A7-F2A2-2A6A-5E9E-8A472F697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nouveaux design patterns: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-getters</a:t>
            </a:r>
          </a:p>
        </p:txBody>
      </p:sp>
    </p:spTree>
    <p:extLst>
      <p:ext uri="{BB962C8B-B14F-4D97-AF65-F5344CB8AC3E}">
        <p14:creationId xmlns:p14="http://schemas.microsoft.com/office/powerpoint/2010/main" val="2543249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94F111-DFDC-289B-E151-934DECD6D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Demo</a:t>
            </a:r>
            <a:endParaRPr lang="fr-FR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E9BCEA81-CC67-6F1F-F0B3-B6F28A269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nouveaux design patterns: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-getters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56836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68B99068-0FA5-8DA2-00B8-8DC3C1C429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Fournit un passage de la donnée de haut en bas.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Créer un vortex de données.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Résout la problématique du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props-drilling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Création du contexte avec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React.createContext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Est constitué d’un provider et d’un consumer</a:t>
            </a:r>
          </a:p>
          <a:p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Possibilité d’utiliser plusieurs contextes</a:t>
            </a:r>
          </a:p>
          <a:p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95A03DF4-F630-784C-9D4D-5D6ECF2E5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nouveaux design Patterns: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Context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894232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B984C355-A20D-C085-DB31-19E36C7017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Demo</a:t>
            </a:r>
            <a:endParaRPr lang="fr-FR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95E2862D-EF56-51F9-470D-17452A666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nouveaux design Patterns: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Context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API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48359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B0A7F768-D604-8429-A4CB-9D3BA8863E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HOC (</a:t>
            </a:r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 Components) :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Avantages 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Réutilisation de la logique entre les composants.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Encapsulation de la logique dans des fonctions réutilisables.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Inconvénients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Risque de pollution de l'arborescence des composants avec des composants HOC imbriqués.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Risque de complexité accrue si utilisé de manière excessive.</a:t>
            </a:r>
          </a:p>
          <a:p>
            <a:pPr marL="50800" indent="0">
              <a:buNone/>
            </a:pPr>
            <a:endParaRPr lang="fr-FR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074E128E-8792-1609-F00B-01981AEE2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Comparaison entre les différents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3810888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60C19A62-C766-32E7-2899-24C7058BCD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Avantages 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Partage de la logique de rendu entre les composants.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Flexibilité pour personnaliser le rendu des composants enfants.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Inconvénients 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Nécessité d'ajouter une </a:t>
            </a:r>
            <a:r>
              <a:rPr lang="fr-FR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 supplémentaire pour chaque composant utilisant le </a:t>
            </a:r>
            <a:r>
              <a:rPr lang="fr-FR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Render</a:t>
            </a: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Peut rendre le code plus verbeux si utilisé à grande échelle.</a:t>
            </a:r>
          </a:p>
          <a:p>
            <a:endParaRPr lang="fr-FR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42307F73-CA3B-9202-5AE6-363E4D1C1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Comparaison entre les différents design patterns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44556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"/>
          <p:cNvSpPr txBox="1">
            <a:spLocks noGrp="1"/>
          </p:cNvSpPr>
          <p:nvPr>
            <p:ph type="body" idx="1"/>
          </p:nvPr>
        </p:nvSpPr>
        <p:spPr>
          <a:xfrm>
            <a:off x="457062" y="1367184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399" indent="-230399">
              <a:lnSpc>
                <a:spcPct val="150000"/>
              </a:lnSpc>
              <a:spcBef>
                <a:spcPts val="0"/>
              </a:spcBef>
            </a:pP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L'évolution des Design Patterns: Le contexte de départ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3275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Qu’est-ce que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 ?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Une bibliothèque JavaScript pour créer des interfaces utilisateurs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Créé en 2013 par Meta (anciennement Facebook)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Approche déclarative, « components », utilisation du JSX, etc…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Plébiscité par la communauté</a:t>
            </a:r>
          </a:p>
          <a:p>
            <a:pPr marL="863600" lvl="2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06500" lvl="2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itchFamily="2" charset="2"/>
              <a:buChar char="è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u="sng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Problème: Comment mettre en place les composants qui partagent une base commune ?</a:t>
            </a:r>
          </a:p>
        </p:txBody>
      </p:sp>
      <p:sp>
        <p:nvSpPr>
          <p:cNvPr id="82" name="Google Shape;82;p2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D25986-BAF9-9291-C4DE-DE2AF6CB8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2273" y="1965281"/>
            <a:ext cx="554822" cy="49836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B9830218-1F45-F6B1-DBC1-7C81719CB9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Custom </a:t>
            </a:r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Hooks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Avantages :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Réutilisation de logique entre les composants sans introduire de composants supplémentaires dans l'arborescence.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Encapsulation de la logique dans des fonctions personnalisées facilement partageables.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Inconvénients 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Nécessité d'ajouter des </a:t>
            </a:r>
            <a:r>
              <a:rPr lang="fr-FR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hooks</a:t>
            </a: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 personnalisés pour chaque type de logique réutilisable.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Risque de complexité accrue si les </a:t>
            </a:r>
            <a:r>
              <a:rPr lang="fr-FR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hooks</a:t>
            </a: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 deviennent trop nombreux et difficiles à gérer.</a:t>
            </a:r>
          </a:p>
          <a:p>
            <a:pPr marL="50800" indent="0">
              <a:buNone/>
            </a:pPr>
            <a:endParaRPr lang="fr-FR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DF5C7A4-B832-B8A1-A6EA-8B2FE32E0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Comparaison entre les différents design patterns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13864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E3548110-343B-A2B6-B3D6-68797BF524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Prop Getters :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Avantages 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Personnalisation du comportement des composants sans modifier leur implémentation.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Flexibilité pour ajouter des fonctionnalités à des composants existants.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Inconvénients 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Peut rendre le code moins lisible en introduisant des fonctions externes pour manipuler les </a:t>
            </a:r>
            <a:r>
              <a:rPr lang="fr-FR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Risque de confusion si les </a:t>
            </a:r>
            <a:r>
              <a:rPr lang="fr-FR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prop</a:t>
            </a: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 getters sont utilisés de manière excessive ou mal documentés.</a:t>
            </a:r>
          </a:p>
          <a:p>
            <a:pPr marL="5080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0968BAAA-BF5A-0BB7-9C03-19B7228AD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Comparaison entre les différents design patterns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72771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38BCBD61-3A87-D41D-7F22-DC702CD673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Context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 API :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Avantages 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Partage facile des données entre des composants profondément imbriqués.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Élimination de la nécessité de passer des </a:t>
            </a:r>
            <a:r>
              <a:rPr lang="fr-FR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 à travers plusieurs niveaux de l'arborescence des composants.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Inconvénients :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Risque de rendre le code moins explicite si utilisé de manière excessive pour partager des données qui pourraient être transmises via des </a:t>
            </a:r>
            <a:r>
              <a:rPr lang="fr-FR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Complexité accrue pour la gestion des mises à jour d'état dans les composants consommateurs.</a:t>
            </a:r>
          </a:p>
          <a:p>
            <a:pPr marL="50800" indent="0">
              <a:buNone/>
            </a:pPr>
            <a:endParaRPr lang="fr-FR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8421ECA-A606-E5A7-1FEC-4136882B1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Comparaison entre les différents design patterns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671597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E4284E55-C16E-C115-82F9-85D01FC1CD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Résumé des avancées</a:t>
            </a:r>
          </a:p>
          <a:p>
            <a:pPr>
              <a:lnSpc>
                <a:spcPct val="150000"/>
              </a:lnSpc>
            </a:pP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Impact sur le développement</a:t>
            </a:r>
            <a:endParaRPr lang="fr-FR" sz="1400" dirty="0"/>
          </a:p>
          <a:p>
            <a:pPr>
              <a:lnSpc>
                <a:spcPct val="150000"/>
              </a:lnSpc>
            </a:pP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Flexibilité et adaptabilité</a:t>
            </a:r>
            <a:endParaRPr lang="fr-FR" sz="1400" dirty="0"/>
          </a:p>
          <a:p>
            <a:pPr>
              <a:lnSpc>
                <a:spcPct val="150000"/>
              </a:lnSpc>
            </a:pP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Encouragement à l'adoption de meilleures pratiques</a:t>
            </a:r>
            <a:endParaRPr lang="fr-FR" sz="1400" dirty="0"/>
          </a:p>
          <a:p>
            <a:pPr>
              <a:lnSpc>
                <a:spcPct val="150000"/>
              </a:lnSpc>
            </a:pPr>
            <a:r>
              <a:rPr lang="fr-FR" sz="2000" b="1">
                <a:latin typeface="Calibri" panose="020F0502020204030204" pitchFamily="34" charset="0"/>
                <a:cs typeface="Calibri" panose="020F0502020204030204" pitchFamily="34" charset="0"/>
              </a:rPr>
              <a:t>Perspectives d'avenir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AED8A9F7-1B61-54C1-CC6C-E90ADEF13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95320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F41641D1-D48F-B6DC-B7E7-AD27087564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La solution: Les Design Patterns</a:t>
            </a:r>
          </a:p>
          <a:p>
            <a:pPr lvl="1"/>
            <a:r>
              <a:rPr lang="fr-FR" b="1" dirty="0"/>
              <a:t>Réutilisabilité du Code</a:t>
            </a:r>
            <a:endParaRPr lang="fr-FR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b="1" dirty="0"/>
              <a:t>Maintenabilité</a:t>
            </a:r>
          </a:p>
          <a:p>
            <a:pPr lvl="1"/>
            <a:r>
              <a:rPr lang="fr-FR" b="1" dirty="0"/>
              <a:t>Séparation des Responsabilités</a:t>
            </a:r>
          </a:p>
          <a:p>
            <a:pPr lvl="1"/>
            <a:r>
              <a:rPr lang="fr-FR" b="1" dirty="0"/>
              <a:t>Gestion de l'État</a:t>
            </a:r>
          </a:p>
          <a:p>
            <a:pPr lvl="1"/>
            <a:r>
              <a:rPr lang="fr-FR" b="1" dirty="0"/>
              <a:t>Performance</a:t>
            </a:r>
          </a:p>
          <a:p>
            <a:pPr lvl="1"/>
            <a:r>
              <a:rPr lang="fr-FR" b="1" dirty="0"/>
              <a:t>Évolutivité</a:t>
            </a:r>
          </a:p>
          <a:p>
            <a:pPr lvl="1"/>
            <a:r>
              <a:rPr lang="fr-FR" b="1" dirty="0"/>
              <a:t>Facilitation de la Collaboration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6C973AE-E31C-FF22-296D-5EB8C572C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Importance des Design Patterns dans le développement</a:t>
            </a:r>
          </a:p>
        </p:txBody>
      </p:sp>
    </p:spTree>
    <p:extLst>
      <p:ext uri="{BB962C8B-B14F-4D97-AF65-F5344CB8AC3E}">
        <p14:creationId xmlns:p14="http://schemas.microsoft.com/office/powerpoint/2010/main" val="3691738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90C22FD5-64F5-C509-844E-2E06F22C3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/>
              <a:t>Retour dans le passé…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7A33509-5E1A-F72B-CF20-5455CFCF3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Importance des Design Patterns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43932C6-15F0-D7F3-BF25-671C633B9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8183" y="1608137"/>
            <a:ext cx="4855633" cy="364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81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BFF0F40-0F2D-E735-644C-D2D83E31BD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Qu’est-ce qu’un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?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Moyen de réutiliser du code logique dans plusieurs composants.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Première approche compositionnelle dans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Attention: ils sont dépréciés depuis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16.3 </a:t>
            </a:r>
            <a:r>
              <a:rPr lang="fr-FR" sz="1800" i="1" dirty="0">
                <a:latin typeface="Calibri" panose="020F0502020204030204" pitchFamily="34" charset="0"/>
                <a:cs typeface="Calibri" panose="020F0502020204030204" pitchFamily="34" charset="0"/>
              </a:rPr>
              <a:t>(Mars 2018)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Remplacés par HOC (High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Components)</a:t>
            </a:r>
          </a:p>
          <a:p>
            <a:pPr marL="533400" lvl="1" indent="0">
              <a:buNone/>
            </a:pP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Mais des problèmes apparaissent: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Conflits entre les noms des states,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, fonctions…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Lisibilité du code réduite</a:t>
            </a:r>
          </a:p>
          <a:p>
            <a:pPr lvl="1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Couplage assez fort entre le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 et le composant 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CDB65C3-49A4-D4D8-C4E5-A1DB23F0B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689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868A97-603A-5F88-A124-72AE29EE6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C’est l’heure de la démo…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C6CAB91-97CF-B09A-A3DE-B0C52EC8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3FF54B9-88F3-FF3B-9FE5-3CB98AACD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17145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64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30ED39F4-021E-DE1D-EC94-D88D4A860B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 aux HOC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Fonction qui prend un composant en paramètre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Retourne un nouveau composant amélioré. 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Peut être utilisé avec d’autres HOC</a:t>
            </a:r>
          </a:p>
          <a:p>
            <a:pPr lvl="1">
              <a:lnSpc>
                <a:spcPct val="150000"/>
              </a:lnSpc>
            </a:pP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Pattern toujours compatible avec les dernières versions de 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992A646-7129-BA43-9802-4028B7EC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51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89AFBF75-F9AD-27C6-33B8-91F53CE15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Quelques points-clés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Réutilisation de la logique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Abstraction des fonctionnalités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Transformation des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Composition de HOC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7F95C69-07B0-0EC1-58C5-BD691FAD1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0067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868A97-603A-5F88-A124-72AE29EE6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C’est l’heure de la démo…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C6CAB91-97CF-B09A-A3DE-B0C52EC8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HOC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5FEA0E8-DDB1-881F-6243-C57957B2F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417" y="2098813"/>
            <a:ext cx="3547166" cy="266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9352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 1">
      <a:dk1>
        <a:srgbClr val="282B2A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présentation 2023" id="{E1FE8478-B5BB-EC48-BE75-6A34DBA5B7BB}" vid="{E0D4FA69-A1E7-EE4F-B6D3-DC7AA78737C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7203</TotalTime>
  <Words>1106</Words>
  <Application>Microsoft Macintosh PowerPoint</Application>
  <PresentationFormat>Grand écran</PresentationFormat>
  <Paragraphs>160</Paragraphs>
  <Slides>23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7" baseType="lpstr">
      <vt:lpstr>Arial</vt:lpstr>
      <vt:lpstr>Calibri</vt:lpstr>
      <vt:lpstr>Wingdings</vt:lpstr>
      <vt:lpstr>Thème Office</vt:lpstr>
      <vt:lpstr>L’évolution des design patterns dans React</vt:lpstr>
      <vt:lpstr>Introduction</vt:lpstr>
      <vt:lpstr>Importance des Design Patterns dans le développement</vt:lpstr>
      <vt:lpstr>Importance des Design Patterns</vt:lpstr>
      <vt:lpstr>Les Design Patterns classiques – Mixins</vt:lpstr>
      <vt:lpstr>Les Design Patterns classiques – Mixins</vt:lpstr>
      <vt:lpstr>Higher Order Components (HOC)</vt:lpstr>
      <vt:lpstr>Higher Order Components (HOC)</vt:lpstr>
      <vt:lpstr>Les Design Patterns classiques – HOC</vt:lpstr>
      <vt:lpstr>Les design Patterns classiques – Render Props</vt:lpstr>
      <vt:lpstr>Les design Patterns classiques – Render Props</vt:lpstr>
      <vt:lpstr>Les nouveaux design patterns</vt:lpstr>
      <vt:lpstr>Les nouveaux design patterns – Custom Hooks</vt:lpstr>
      <vt:lpstr>Les nouveaux design patterns: props-getters</vt:lpstr>
      <vt:lpstr>Les nouveaux design patterns: props-getters</vt:lpstr>
      <vt:lpstr>Les nouveaux design Patterns: Context API</vt:lpstr>
      <vt:lpstr>Les nouveaux design Patterns: Context API</vt:lpstr>
      <vt:lpstr>Comparaison entre les différents design patterns</vt:lpstr>
      <vt:lpstr>Comparaison entre les différents design patterns</vt:lpstr>
      <vt:lpstr>Comparaison entre les différents design patterns</vt:lpstr>
      <vt:lpstr>Comparaison entre les différents design patterns</vt:lpstr>
      <vt:lpstr>Comparaison entre les différents design patterns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L’évolution des design patterns dans React</dc:title>
  <dc:creator>fabrice latri</dc:creator>
  <cp:lastModifiedBy>fabrice latri</cp:lastModifiedBy>
  <cp:revision>8</cp:revision>
  <dcterms:created xsi:type="dcterms:W3CDTF">2024-01-03T19:08:39Z</dcterms:created>
  <dcterms:modified xsi:type="dcterms:W3CDTF">2024-03-10T17:11:46Z</dcterms:modified>
</cp:coreProperties>
</file>

<file path=docProps/thumbnail.jpeg>
</file>